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1"/>
    <p:restoredTop sz="94694"/>
  </p:normalViewPr>
  <p:slideViewPr>
    <p:cSldViewPr snapToGrid="0">
      <p:cViewPr varScale="1">
        <p:scale>
          <a:sx n="121" d="100"/>
          <a:sy n="121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08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59755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839430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8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3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6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9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5F2A3C0-CF1B-4F45-29C3-B5CF8329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506662"/>
            <a:ext cx="8543925" cy="298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1C4665-EB09-682E-5F0D-C708CBD4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046164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28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4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9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B3EC0B40-4C3A-FD29-FDD7-45A3D511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2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5" r:id="rId4"/>
    <p:sldLayoutId id="2147483663" r:id="rId5"/>
    <p:sldLayoutId id="2147483667" r:id="rId6"/>
    <p:sldLayoutId id="2147483668" r:id="rId7"/>
    <p:sldLayoutId id="2147483666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DCEF-696E-8B09-381D-218CC8E4A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EC260-6FB8-2FC7-D020-675D0928E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6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CADF-4E80-F4E3-8212-14F9BEA7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FF47-F293-987E-C11F-BEBD3261D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6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CBB9-01C5-F6CA-5D3F-9A4C7B27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8FB93-30D3-D3E9-A9C8-B259875FD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63AA1-F036-7D34-8245-18BBF4C1D5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0378D-6B53-2691-0744-F5D26F5C1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15EA9-C450-F588-5A0F-6EAE2DD94D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8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456B-EE72-4DF8-0181-623579B4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65374-317C-18C1-DBEA-DD656EEB7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4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C324C8-5807-8DBE-3469-067369149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25B96C-524A-1B08-9C7C-DD3A4F7C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3E791-1CA1-835E-A93B-12038A45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A0B2B-20E4-A596-927E-485FCF00A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0EBD1-453E-F9E9-1160-04297B51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24A5-D635-439F-B55D-BCA0490D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9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B784-3498-87A4-FBAA-BE07B7E3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E1B8-FB1B-7B04-9250-729D17A63B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AF9E5-56D1-E0DA-FF3A-FD54C37A28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5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92B7E9249D6849B823496EE55FCC11" ma:contentTypeVersion="0" ma:contentTypeDescription="Create a new document." ma:contentTypeScope="" ma:versionID="6f222d02343dac965cf2940f6e917191">
  <xsd:schema xmlns:xsd="http://www.w3.org/2001/XMLSchema" xmlns:xs="http://www.w3.org/2001/XMLSchema" xmlns:p="http://schemas.microsoft.com/office/2006/metadata/properties" xmlns:ns2="f5875d1f-2a18-427a-8f1e-ad57aedb2752" targetNamespace="http://schemas.microsoft.com/office/2006/metadata/properties" ma:root="true" ma:fieldsID="2e002bb147f97ab622fdf10b569c9287" ns2:_="">
    <xsd:import namespace="f5875d1f-2a18-427a-8f1e-ad57aedb27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75d1f-2a18-427a-8f1e-ad57aedb27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5875d1f-2a18-427a-8f1e-ad57aedb2752">C7XE27RNE6DY-1601512607-1670653</_dlc_DocId>
    <_dlc_DocIdUrl xmlns="f5875d1f-2a18-427a-8f1e-ad57aedb2752">
      <Url>https://suffolknet.sharepoint.com/sites/PHCD/_layouts/15/DocIdRedir.aspx?ID=C7XE27RNE6DY-1601512607-1670653</Url>
      <Description>C7XE27RNE6DY-1601512607-1670653</Description>
    </_dlc_DocIdUrl>
  </documentManagement>
</p:properties>
</file>

<file path=customXml/itemProps1.xml><?xml version="1.0" encoding="utf-8"?>
<ds:datastoreItem xmlns:ds="http://schemas.openxmlformats.org/officeDocument/2006/customXml" ds:itemID="{F47F9B6E-57FD-44CC-BD85-5A661170B9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DE103B-3D46-4355-B9E8-EE8588D2EAF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3B02CF1-C503-4D4B-B787-4A67E378E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75d1f-2a18-427a-8f1e-ad57aedb2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E1CB0C8-9EFC-44FC-8635-C2A32AB035BA}">
  <ds:schemaRefs>
    <ds:schemaRef ds:uri="http://schemas.microsoft.com/office/2006/metadata/properties"/>
    <ds:schemaRef ds:uri="http://schemas.microsoft.com/office/infopath/2007/PartnerControls"/>
    <ds:schemaRef ds:uri="f5875d1f-2a18-427a-8f1e-ad57aedb27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</TotalTime>
  <Words>0</Words>
  <Application>Microsoft Office PowerPoint</Application>
  <PresentationFormat>A4 Paper (210x297 mm)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Whitehead</dc:creator>
  <cp:lastModifiedBy>Matt Whitehead</cp:lastModifiedBy>
  <cp:revision>9</cp:revision>
  <dcterms:created xsi:type="dcterms:W3CDTF">2024-02-01T18:10:46Z</dcterms:created>
  <dcterms:modified xsi:type="dcterms:W3CDTF">2026-06-15T10:23:49Z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0x010100E792B7E9249D6849B823496EE55FCC11</vt:lpwstr>
  </property>
  <property fmtid="{D5CDD505-2E9C-101B-9397-08002B2CF9AE}" pid="3" name="_dlc_DocIdItemGuid">
    <vt:lpwstr>1b633756-844b-4d96-a276-8d8b78c874eb</vt:lpwstr>
  </property>
</Properties>
</file>